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5B564C-CF9A-41D4-B277-ECD5109C9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E0D36B0-9D0A-4C00-9413-16724B26B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B5B8A49-8D1C-4F7D-86A1-1EE68DED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C22AE0-CCD4-4846-A246-CC310242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AD2D18D-A9FF-4350-992F-C3B08E4C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038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D4E092-DC45-4EC1-B0EC-FCA19EA7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A24C9A5-78F8-48D0-A63F-F370A15AB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3BF19B6-A4F3-410B-AD6F-6E5F96D6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E0ED97-C04A-4B5E-8F25-C4C3CD8B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3AD837-F943-44EE-A93B-7E801C7B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41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D73E336-3968-4D7E-BB17-DDC33570F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C54C5AF-4546-40B6-81E7-5685F5641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7F161A-D85A-467C-BCBD-0286EB35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6EA846B-332E-4E8B-8B28-E815C0D6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B15581C-2A99-442F-BAD4-BC8A77B8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775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ED8DDC-81F5-48A7-B997-FFE0F6A8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32DB7F-19AB-468C-AE77-9969E4981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7ECCD6B-D50D-442B-9CAB-47F8B7FD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2C2B049-FDB5-4668-8E65-63850719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A6ABBE-4EF7-432A-B230-2CFDAE62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67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35164D-8CAF-4D21-8874-71A809E8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BFF0EE1-DC1B-4857-A286-9732402B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FABAC30-EFF5-4EBF-9AE9-B1884C9C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044A45-BFD0-4BAC-9323-AF94B3B9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3FB2B2-539B-4831-A738-9A205603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30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B81B2F-BE86-4A90-AFB5-5ECE5A5D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116B90-4761-4AFF-B17A-945732240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BACEBC-D7E5-4E28-9598-30C03DD46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7D6B234-8722-430E-9A04-55E97882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81B8224-4E31-4487-AC15-8F4F86E8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615AEC5-B9C9-4559-B5AC-AB68B694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782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577BFA-279A-4610-807F-63F94CA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DFD248-6AB1-4A96-8BAC-591600B69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106005A-698D-44AA-AB28-C7BA70CC9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581CC95-1BFA-43E1-B341-8F5F517B7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1F875AB-15D1-4F26-B531-74CB5D062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E18C43D-18B2-4747-9697-44D3A1AC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14A3CAD-7DCA-45C3-B999-AA6B32A1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C89D273-5EB3-4AC1-AEDE-E790466C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2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9D57FA-9C24-4031-8993-49138561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197E950-57EC-40B0-9B05-D475933C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28D3D11-9B8C-4C8F-BFCF-EB898793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A3EB748-1D98-41FC-9EEA-FE67B3C4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19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602B19F-E0FE-4F40-93BF-B65629C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0990782-E9F0-4E32-BE2C-11DFAA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2D676B3-F296-46E2-9FAD-6AB75206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07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C48391-9D11-4F1F-A609-E0C52B12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597E9D8-B7B4-4389-9755-A741A193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17EBFB-4159-4A1E-A633-4E4F56384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92E3FE9-30FA-4393-AD0F-36BD0024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6767DB2-A95E-428B-908C-23D795E9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A70746A-B8B6-4E3A-A810-4A2824B5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229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EE45EC-E070-4764-A358-A9A4BEB2F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745836CB-4E96-4FE2-8162-59656D9B8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90A92A0-F8EA-4C6E-BA18-2E089C29B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693C1F8-8619-4B1B-BC36-CF7CEE7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AFD1B41-FC31-4D62-A0FE-B30468F3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1A38366-9727-4545-96AC-8E017A1F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6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5B26569-97DF-4CF4-828A-54ADE7F7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8192622-AA63-460F-A000-C60CA1847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865A5C-A322-45D1-8EB9-43C38CA67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78C2-6E92-4DB3-8CA3-48AEB333A281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0BD9E1B-B8BE-4154-90A0-9567D3D66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9410FA8-41D0-4AF5-B83B-A2D061418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B139-F9AD-41F8-AEE2-E15C1F1D45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94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2B977E0-F1CB-4C7A-87D8-912C5CCF2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9BFE733-4A6C-4C5D-8E57-8D735EC4B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id="{889639C9-D723-4CB1-9F07-AD2F258E5E43}"/>
              </a:ext>
            </a:extLst>
          </p:cNvPr>
          <p:cNvSpPr/>
          <p:nvPr/>
        </p:nvSpPr>
        <p:spPr>
          <a:xfrm>
            <a:off x="11345662" y="99304"/>
            <a:ext cx="1145220" cy="1349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8153E507-3F8C-4BE0-80F1-62A31DAE2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536" y="4332618"/>
            <a:ext cx="2808316" cy="2236094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357C6FD1-2757-4845-AB46-C9227227F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29" y="1349406"/>
            <a:ext cx="6889207" cy="5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669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אלעד פלס</dc:creator>
  <cp:lastModifiedBy>אלעד פלס</cp:lastModifiedBy>
  <cp:revision>2</cp:revision>
  <dcterms:created xsi:type="dcterms:W3CDTF">2019-12-03T14:09:44Z</dcterms:created>
  <dcterms:modified xsi:type="dcterms:W3CDTF">2019-12-03T14:22:47Z</dcterms:modified>
</cp:coreProperties>
</file>