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54A3E-356F-4771-932B-A813C1CE45EB}" type="datetimeFigureOut">
              <a:rPr lang="he-IL" smtClean="0"/>
              <a:t>י"ח/שבט/תש"פ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1374-A70F-4C42-90F0-0202F51CF5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72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54A3E-356F-4771-932B-A813C1CE45EB}" type="datetimeFigureOut">
              <a:rPr lang="he-IL" smtClean="0"/>
              <a:t>י"ח/שבט/תש"פ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1374-A70F-4C42-90F0-0202F51CF5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715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54A3E-356F-4771-932B-A813C1CE45EB}" type="datetimeFigureOut">
              <a:rPr lang="he-IL" smtClean="0"/>
              <a:t>י"ח/שבט/תש"פ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1374-A70F-4C42-90F0-0202F51CF5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393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54A3E-356F-4771-932B-A813C1CE45EB}" type="datetimeFigureOut">
              <a:rPr lang="he-IL" smtClean="0"/>
              <a:t>י"ח/שבט/תש"פ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1374-A70F-4C42-90F0-0202F51CF5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334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54A3E-356F-4771-932B-A813C1CE45EB}" type="datetimeFigureOut">
              <a:rPr lang="he-IL" smtClean="0"/>
              <a:t>י"ח/שבט/תש"פ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1374-A70F-4C42-90F0-0202F51CF5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245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54A3E-356F-4771-932B-A813C1CE45EB}" type="datetimeFigureOut">
              <a:rPr lang="he-IL" smtClean="0"/>
              <a:t>י"ח/שבט/תש"פ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1374-A70F-4C42-90F0-0202F51CF5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430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54A3E-356F-4771-932B-A813C1CE45EB}" type="datetimeFigureOut">
              <a:rPr lang="he-IL" smtClean="0"/>
              <a:t>י"ח/שבט/תש"פ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1374-A70F-4C42-90F0-0202F51CF5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271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54A3E-356F-4771-932B-A813C1CE45EB}" type="datetimeFigureOut">
              <a:rPr lang="he-IL" smtClean="0"/>
              <a:t>י"ח/שבט/תש"פ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1374-A70F-4C42-90F0-0202F51CF5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556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54A3E-356F-4771-932B-A813C1CE45EB}" type="datetimeFigureOut">
              <a:rPr lang="he-IL" smtClean="0"/>
              <a:t>י"ח/שבט/תש"פ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1374-A70F-4C42-90F0-0202F51CF5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343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54A3E-356F-4771-932B-A813C1CE45EB}" type="datetimeFigureOut">
              <a:rPr lang="he-IL" smtClean="0"/>
              <a:t>י"ח/שבט/תש"פ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1374-A70F-4C42-90F0-0202F51CF5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332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54A3E-356F-4771-932B-A813C1CE45EB}" type="datetimeFigureOut">
              <a:rPr lang="he-IL" smtClean="0"/>
              <a:t>י"ח/שבט/תש"פ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1374-A70F-4C42-90F0-0202F51CF5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051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54A3E-356F-4771-932B-A813C1CE45EB}" type="datetimeFigureOut">
              <a:rPr lang="he-IL" smtClean="0"/>
              <a:t>י"ח/שבט/תש"פ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B1374-A70F-4C42-90F0-0202F51CF5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467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גזירת מסך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9"/>
            <a:ext cx="5590903" cy="6858609"/>
          </a:xfrm>
          <a:prstGeom prst="rect">
            <a:avLst/>
          </a:prstGeom>
        </p:spPr>
      </p:pic>
      <p:pic>
        <p:nvPicPr>
          <p:cNvPr id="5" name="תמונה 4" descr="גזירת מסך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434" y="0"/>
            <a:ext cx="5451566" cy="6858609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5434148" y="2834641"/>
            <a:ext cx="142385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&amp;</a:t>
            </a:r>
            <a:endParaRPr lang="he-IL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693772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מסך רחב</PresentationFormat>
  <Paragraphs>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1</cp:revision>
  <dcterms:created xsi:type="dcterms:W3CDTF">2020-02-13T14:08:33Z</dcterms:created>
  <dcterms:modified xsi:type="dcterms:W3CDTF">2020-02-13T14:09:22Z</dcterms:modified>
</cp:coreProperties>
</file>