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452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419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50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67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14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48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660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6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98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582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92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0D00-94CF-4301-BAF2-AD2BC3E45F7A}" type="datetimeFigureOut">
              <a:rPr lang="he-IL" smtClean="0"/>
              <a:t>ח'/שבט/תש"פ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9CA7-2E3B-4471-A1C4-90BD779F87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36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גזירת מסך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096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2020-02-03T18:00:29Z</dcterms:created>
  <dcterms:modified xsi:type="dcterms:W3CDTF">2020-02-03T18:00:40Z</dcterms:modified>
</cp:coreProperties>
</file>