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BB287A-F619-4A9B-B59C-DA87E1BC2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CF6E1E-079D-4E24-B007-1309112E5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82AD87-D368-4A89-BCF1-0DF7B98D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16B1766-529E-49F1-B4CD-91DEEFD9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EEF239-104D-4DA7-9901-43565487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21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59EA26-84F9-4F3F-BEA1-AEAD6C38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BF7A6EB-5FB9-4D4A-9A24-E261C19AD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5357527-12F7-4D90-BE52-11772A00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E32E49-0EA7-4848-90DC-B068352B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AEE296C-312C-43D6-AE2D-09AC2E9D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82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0657FCA-FE01-4EC1-85F0-0B2D5C30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B9237E5-BC6E-4DC4-B4A0-27769F708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FB81207-6235-40B6-90FE-7FCF1930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6F478E-67FF-486E-A84D-53F80511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2656870-7916-4B8A-9CB2-2C928473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050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79B3CD-F551-4673-9D4D-097A4FD6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0DEC464-B1DA-490D-A0F8-244CDC87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6D1376-3B26-4BB3-A041-70C7D5CA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FBA8EAF-E7DC-4478-BC7E-5F3B9DF3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026DA7-0B85-4095-BAF0-2FD4AEAF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103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803687-25AC-4719-AD55-F35CC368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F3CA4FA-CDCD-48A9-BCD6-AEDC09C02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15A7085-9B93-4079-A17A-5DC6A216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F62513F-71F4-47E8-90FB-9C9ECBF5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A0E4CBF-4843-4C6B-985F-C92329EE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82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0CC412-AF6E-471F-9EAD-44E50B4B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D247879-BF84-45F3-8ACA-71362DBE4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BDB7321-19CB-43F0-B283-6D4529084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33D5CC1-A50A-4000-9A5D-1C2AEF3E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F78C42D-293C-4D4B-A954-D076CCD0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63598C-18E7-49FF-A4F9-C8A081A5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375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76F6DA-164A-44DB-B01D-12A3B677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6CD902-6CB7-4A12-AC0B-F1D72EA1E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77D6C85-B9BD-4794-B0FC-D46DD80E9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1BCDC47-61DB-4A25-B78F-5A053D22B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BBDAEBE-CD33-46AD-8350-33D497C14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E7115AF-B0C1-443F-896E-8842D197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B2E8CBC-E376-482A-83DD-00171190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58141ED-C35C-42FD-A69E-8E979DE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3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799BCF-188B-406B-AC45-5800875E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BDD2E22-0232-4530-A24C-9AD06D8A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3F8B1E9-C5E6-4F8A-A26A-3A70A4F7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3A32B49-3944-4904-8BC3-EAC8CC0B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512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C0B8239-E8F1-4E51-B8EB-A2953371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EFC7304-AACB-4C77-AE27-7CAD3B8A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A5B8048-8B29-45F6-928B-9FD64B05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260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4E9573-F0CD-4918-9AEA-950832FB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FABDD4F-0960-411D-B4D7-4EC13E49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94AC8E2-B545-45A7-9BD7-D75168EA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7150DE-86A2-4F95-B914-CCBFC358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AB20114-EB95-40BA-B0B1-4ED508CD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37E54B7-A73B-475D-8762-D5EEA3FA6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8FF8DC-283B-4D44-8A1A-CACC50DE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FA6C35A-F4B2-4410-A3EA-EA83EBA38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2E3ED73-C14F-4FD0-93A4-2A255FCE0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5A76527-F53F-473E-B85D-961D3503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910E5BB-B98C-4025-9F79-A4821B59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B4FECD6-104E-441F-AE1E-36C865B9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174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FBD29DA-51FB-4966-B37C-53A41441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E3C1356-3CE8-4899-BE21-BE23DCE73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1E66879-18AA-425C-895C-886712522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88F6-C202-45A9-B13B-27C4C265C0D0}" type="datetimeFigureOut">
              <a:rPr lang="he-IL" smtClean="0"/>
              <a:t>א'/ניסן/תש"ף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AFD942-0101-4891-A340-1940AA0FD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1375FFD-0E91-4D98-B9BD-8F01A088C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E13B-CFEC-4022-98D7-8BC146528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00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A7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55B8960-6181-4671-BBB3-CA2398F800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0" t="64000" r="50000" b="19555"/>
          <a:stretch/>
        </p:blipFill>
        <p:spPr>
          <a:xfrm>
            <a:off x="2123439" y="937652"/>
            <a:ext cx="8016241" cy="5027298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0F769B6-A300-4547-A8FF-537411271F9B}"/>
              </a:ext>
            </a:extLst>
          </p:cNvPr>
          <p:cNvSpPr txBox="1"/>
          <p:nvPr/>
        </p:nvSpPr>
        <p:spPr>
          <a:xfrm>
            <a:off x="7291928" y="747136"/>
            <a:ext cx="449417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latin typeface="Aharoni" panose="02010803020104030203" pitchFamily="2" charset="-79"/>
                <a:cs typeface="Aharoni" panose="02010803020104030203" pitchFamily="2" charset="-79"/>
              </a:rPr>
              <a:t>אני כביכול מבלה עם "האחיות" שלי</a:t>
            </a:r>
          </a:p>
        </p:txBody>
      </p:sp>
      <p:pic>
        <p:nvPicPr>
          <p:cNvPr id="1026" name="Picture 2" descr="תוצאת תמונה עבור סמיילי צוחק">
            <a:extLst>
              <a:ext uri="{FF2B5EF4-FFF2-40B4-BE49-F238E27FC236}">
                <a16:creationId xmlns:a16="http://schemas.microsoft.com/office/drawing/2014/main" id="{54A2E143-E8C0-4CA6-A293-5D93D9784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845" y="2316796"/>
            <a:ext cx="1285143" cy="128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4160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מאיה כוהן</dc:creator>
  <cp:lastModifiedBy>מאיה כוהן</cp:lastModifiedBy>
  <cp:revision>1</cp:revision>
  <dcterms:created xsi:type="dcterms:W3CDTF">2020-03-25T22:31:26Z</dcterms:created>
  <dcterms:modified xsi:type="dcterms:W3CDTF">2020-03-25T22:35:42Z</dcterms:modified>
</cp:coreProperties>
</file>