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2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4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030B-DAF5-467F-82A4-2CAABFE9DD50}" type="datetimeFigureOut">
              <a:rPr lang="he-IL" smtClean="0"/>
              <a:t>ב'/ניסן/תש"פ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D894-64CB-4637-A72B-AA816E7306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975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030B-DAF5-467F-82A4-2CAABFE9DD50}" type="datetimeFigureOut">
              <a:rPr lang="he-IL" smtClean="0"/>
              <a:t>ב'/ניסן/תש"פ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D894-64CB-4637-A72B-AA816E7306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907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030B-DAF5-467F-82A4-2CAABFE9DD50}" type="datetimeFigureOut">
              <a:rPr lang="he-IL" smtClean="0"/>
              <a:t>ב'/ניסן/תש"פ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D894-64CB-4637-A72B-AA816E7306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032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030B-DAF5-467F-82A4-2CAABFE9DD50}" type="datetimeFigureOut">
              <a:rPr lang="he-IL" smtClean="0"/>
              <a:t>ב'/ניסן/תש"פ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D894-64CB-4637-A72B-AA816E7306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961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030B-DAF5-467F-82A4-2CAABFE9DD50}" type="datetimeFigureOut">
              <a:rPr lang="he-IL" smtClean="0"/>
              <a:t>ב'/ניסן/תש"פ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D894-64CB-4637-A72B-AA816E7306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277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030B-DAF5-467F-82A4-2CAABFE9DD50}" type="datetimeFigureOut">
              <a:rPr lang="he-IL" smtClean="0"/>
              <a:t>ב'/ניסן/תש"פ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D894-64CB-4637-A72B-AA816E7306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650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030B-DAF5-467F-82A4-2CAABFE9DD50}" type="datetimeFigureOut">
              <a:rPr lang="he-IL" smtClean="0"/>
              <a:t>ב'/ניסן/תש"פ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D894-64CB-4637-A72B-AA816E7306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09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030B-DAF5-467F-82A4-2CAABFE9DD50}" type="datetimeFigureOut">
              <a:rPr lang="he-IL" smtClean="0"/>
              <a:t>ב'/ניסן/תש"פ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D894-64CB-4637-A72B-AA816E7306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325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030B-DAF5-467F-82A4-2CAABFE9DD50}" type="datetimeFigureOut">
              <a:rPr lang="he-IL" smtClean="0"/>
              <a:t>ב'/ניסן/תש"פ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D894-64CB-4637-A72B-AA816E7306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683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030B-DAF5-467F-82A4-2CAABFE9DD50}" type="datetimeFigureOut">
              <a:rPr lang="he-IL" smtClean="0"/>
              <a:t>ב'/ניסן/תש"פ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D894-64CB-4637-A72B-AA816E7306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722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030B-DAF5-467F-82A4-2CAABFE9DD50}" type="datetimeFigureOut">
              <a:rPr lang="he-IL" smtClean="0"/>
              <a:t>ב'/ניסן/תש"פ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D894-64CB-4637-A72B-AA816E7306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035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B030B-DAF5-467F-82A4-2CAABFE9DD50}" type="datetimeFigureOut">
              <a:rPr lang="he-IL" smtClean="0"/>
              <a:t>ב'/ניסן/תש"פ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1D894-64CB-4637-A72B-AA816E7306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607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slide" Target="slide7.xml"/><Relationship Id="rId7" Type="http://schemas.microsoft.com/office/2007/relationships/hdphoto" Target="../media/hdphoto1.wdp"/><Relationship Id="rId12" Type="http://schemas.openxmlformats.org/officeDocument/2006/relationships/slide" Target="slide6.xml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4.wdp"/><Relationship Id="rId1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microsoft.com/office/2007/relationships/hdphoto" Target="../media/hdphoto2.wdp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slide" Target="slide8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59172" y="1989055"/>
            <a:ext cx="9144000" cy="2387600"/>
          </a:xfrm>
        </p:spPr>
        <p:txBody>
          <a:bodyPr>
            <a:noAutofit/>
          </a:bodyPr>
          <a:lstStyle/>
          <a:p>
            <a:r>
              <a:rPr lang="he-IL" sz="8800" dirty="0" smtClean="0">
                <a:cs typeface="Choco Black" pitchFamily="2" charset="-79"/>
              </a:rPr>
              <a:t>לתחרות של 305אלעד!</a:t>
            </a:r>
            <a:br>
              <a:rPr lang="he-IL" sz="8800" dirty="0" smtClean="0">
                <a:cs typeface="Choco Black" pitchFamily="2" charset="-79"/>
              </a:rPr>
            </a:br>
            <a:r>
              <a:rPr lang="he-IL" sz="8800" dirty="0" smtClean="0">
                <a:cs typeface="Choco Black" pitchFamily="2" charset="-79"/>
              </a:rPr>
              <a:t>- שדרוג שהמצאתי!</a:t>
            </a:r>
            <a:endParaRPr lang="he-IL" sz="8800" dirty="0">
              <a:cs typeface="Choco Black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-543339" y="5279762"/>
            <a:ext cx="9144000" cy="1655762"/>
          </a:xfrm>
        </p:spPr>
        <p:txBody>
          <a:bodyPr>
            <a:normAutofit/>
          </a:bodyPr>
          <a:lstStyle/>
          <a:p>
            <a:r>
              <a:rPr lang="he-IL" sz="4800" b="1" dirty="0" smtClean="0">
                <a:latin typeface="Liron" panose="020B0604020202020204" pitchFamily="34" charset="0"/>
                <a:cs typeface="Liron" panose="020B0604020202020204" pitchFamily="34" charset="0"/>
              </a:rPr>
              <a:t>מציגה: </a:t>
            </a:r>
            <a:r>
              <a:rPr lang="he-IL" sz="4800" b="1" dirty="0" smtClean="0">
                <a:latin typeface="Liron" panose="020B0604020202020204" pitchFamily="34" charset="0"/>
                <a:cs typeface="Liron" panose="020B0604020202020204" pitchFamily="34" charset="0"/>
              </a:rPr>
              <a:t>רורון66</a:t>
            </a:r>
            <a:endParaRPr lang="he-IL" sz="4800" b="1" dirty="0">
              <a:latin typeface="Liron" panose="020B0604020202020204" pitchFamily="34" charset="0"/>
              <a:cs typeface="Liro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7671" y="173696"/>
            <a:ext cx="10515600" cy="1325563"/>
          </a:xfrm>
        </p:spPr>
        <p:txBody>
          <a:bodyPr>
            <a:normAutofit/>
          </a:bodyPr>
          <a:lstStyle/>
          <a:p>
            <a:r>
              <a:rPr lang="he-IL" dirty="0" smtClean="0">
                <a:latin typeface="Liron" panose="020B0604020202020204" pitchFamily="34" charset="0"/>
                <a:cs typeface="Liron" panose="020B0604020202020204" pitchFamily="34" charset="0"/>
              </a:rPr>
              <a:t>בעל השדרוג מקבל רכבת שבה יוכל</a:t>
            </a:r>
            <a:endParaRPr lang="he-IL" dirty="0">
              <a:latin typeface="Liron" panose="020B0604020202020204" pitchFamily="34" charset="0"/>
              <a:cs typeface="Liron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84562" y="2221569"/>
            <a:ext cx="123778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>
                <a:latin typeface="Liron" panose="020B0604020202020204" pitchFamily="34" charset="0"/>
                <a:cs typeface="Liron" panose="020B0604020202020204" pitchFamily="34" charset="0"/>
              </a:rPr>
              <a:t>בכל תחנה יש חידה קשה ועליהם לפתור אותה,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7213" y="3102872"/>
            <a:ext cx="1160766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 smtClean="0">
                <a:latin typeface="Liron" panose="020B0604020202020204" pitchFamily="34" charset="0"/>
                <a:cs typeface="Liron" panose="020B0604020202020204" pitchFamily="34" charset="0"/>
              </a:rPr>
              <a:t>  ויוכלו להתייעץ אחד עם השני בצ'אט הדיבור</a:t>
            </a:r>
            <a:endParaRPr lang="he-IL" sz="4000" dirty="0">
              <a:latin typeface="Liron" panose="020B0604020202020204" pitchFamily="34" charset="0"/>
              <a:cs typeface="Liron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2432" y="3929815"/>
            <a:ext cx="908774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 smtClean="0">
                <a:latin typeface="Liron" panose="020B0604020202020204" pitchFamily="34" charset="0"/>
                <a:cs typeface="Liron" panose="020B0604020202020204" pitchFamily="34" charset="0"/>
              </a:rPr>
              <a:t> על זמן מוגבל בתחנה האחרונה יהיו</a:t>
            </a:r>
            <a:endParaRPr lang="he-IL" sz="4000" dirty="0">
              <a:latin typeface="Liron" panose="020B0604020202020204" pitchFamily="34" charset="0"/>
              <a:cs typeface="Liron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0307" y="4875815"/>
            <a:ext cx="1131591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 smtClean="0">
                <a:latin typeface="Liron" panose="020B0604020202020204" pitchFamily="34" charset="0"/>
                <a:cs typeface="Liron" panose="020B0604020202020204" pitchFamily="34" charset="0"/>
              </a:rPr>
              <a:t>  שלוש אפשרויות למתנה ורק הנהג יוכל לבחור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4451" y="5745347"/>
            <a:ext cx="1071319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 smtClean="0">
                <a:latin typeface="Liron" panose="020B0604020202020204" pitchFamily="34" charset="0"/>
                <a:cs typeface="Liron" panose="020B0604020202020204" pitchFamily="34" charset="0"/>
              </a:rPr>
              <a:t> איזה מתנה לבחור בהתייעצות עם הנוסעים!</a:t>
            </a:r>
            <a:endParaRPr lang="he-IL" sz="4000" dirty="0">
              <a:latin typeface="Liron" panose="020B0604020202020204" pitchFamily="34" charset="0"/>
              <a:cs typeface="Liron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91991" y="1273034"/>
            <a:ext cx="350128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 smtClean="0">
                <a:latin typeface="Liron" panose="020B0604020202020204" pitchFamily="34" charset="0"/>
                <a:cs typeface="Liron" panose="020B0604020202020204" pitchFamily="34" charset="0"/>
              </a:rPr>
              <a:t>להסיע מיקמקים.</a:t>
            </a:r>
            <a:endParaRPr lang="he-IL" sz="4000" dirty="0">
              <a:latin typeface="Liron" panose="020B0604020202020204" pitchFamily="34" charset="0"/>
              <a:cs typeface="Liro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837686" y="1334784"/>
            <a:ext cx="12573812" cy="1325563"/>
          </a:xfrm>
        </p:spPr>
        <p:txBody>
          <a:bodyPr>
            <a:noAutofit/>
          </a:bodyPr>
          <a:lstStyle/>
          <a:p>
            <a:r>
              <a:rPr lang="he-IL" sz="80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כל הכבוד! </a:t>
            </a:r>
            <a:br>
              <a:rPr lang="he-IL" sz="80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sz="80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הגעתם אל היעד האחרון</a:t>
            </a:r>
            <a:endParaRPr lang="he-IL" sz="8000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4" b="89720" l="9756" r="894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1491" y="3042060"/>
            <a:ext cx="5788274" cy="492053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1" b="100000" l="0" r="97872">
                        <a14:foregroundMark x1="58511" y1="53153" x2="58511" y2="53153"/>
                        <a14:foregroundMark x1="59574" y1="65766" x2="59574" y2="657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4283" y="2899939"/>
            <a:ext cx="5266414" cy="498871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3443" y1="52632" x2="43443" y2="52632"/>
                        <a14:foregroundMark x1="55738" y1="51754" x2="55738" y2="51754"/>
                        <a14:foregroundMark x1="61475" y1="49123" x2="61475" y2="49123"/>
                        <a14:backgroundMark x1="32787" y1="46491" x2="32787" y2="464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3623" y="2787585"/>
            <a:ext cx="5993002" cy="52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561" y="-349108"/>
            <a:ext cx="4113517" cy="4113517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04" b="89720" l="9756" r="894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987" y="3008594"/>
            <a:ext cx="5788274" cy="492053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1" b="100000" l="0" r="97872">
                        <a14:foregroundMark x1="58511" y1="53153" x2="58511" y2="53153"/>
                        <a14:foregroundMark x1="59574" y1="65766" x2="59574" y2="657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0563" y="2844278"/>
            <a:ext cx="5266414" cy="498871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3443" y1="52632" x2="43443" y2="52632"/>
                        <a14:foregroundMark x1="55738" y1="51754" x2="55738" y2="51754"/>
                        <a14:foregroundMark x1="61475" y1="49123" x2="61475" y2="49123"/>
                        <a14:backgroundMark x1="32787" y1="46491" x2="32787" y2="464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3623" y="2787585"/>
            <a:ext cx="5993002" cy="5213425"/>
          </a:xfrm>
          <a:prstGeom prst="rect">
            <a:avLst/>
          </a:prstGeom>
        </p:spPr>
      </p:pic>
      <p:pic>
        <p:nvPicPr>
          <p:cNvPr id="8" name="תמונה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5727" y="-616085"/>
            <a:ext cx="4050654" cy="4050654"/>
          </a:xfrm>
          <a:prstGeom prst="rect">
            <a:avLst/>
          </a:prstGeom>
        </p:spPr>
      </p:pic>
      <p:pic>
        <p:nvPicPr>
          <p:cNvPr id="10" name="תמונה 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29030" y="-313279"/>
            <a:ext cx="4115157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417" y="2337683"/>
            <a:ext cx="4162902" cy="4031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317500" dist="25400" dir="7620000" sx="103000" sy="103000" kx="195000" ky="145000" algn="tl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60252" y="397565"/>
            <a:ext cx="9360256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8800" dirty="0" smtClean="0">
                <a:cs typeface="Ankol" pitchFamily="2" charset="-79"/>
              </a:rPr>
              <a:t>6,000 נקודות הישגים!</a:t>
            </a:r>
            <a:endParaRPr lang="he-IL" sz="8800" dirty="0">
              <a:cs typeface="Ankol" pitchFamily="2" charset="-79"/>
            </a:endParaRPr>
          </a:p>
        </p:txBody>
      </p:sp>
      <p:sp>
        <p:nvSpPr>
          <p:cNvPr id="2" name="חץ ימינה 1">
            <a:hlinkClick r:id="rId4" action="ppaction://hlinksldjump"/>
          </p:cNvPr>
          <p:cNvSpPr/>
          <p:nvPr/>
        </p:nvSpPr>
        <p:spPr>
          <a:xfrm>
            <a:off x="547069" y="5923723"/>
            <a:ext cx="1113183" cy="715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595347" y="5277392"/>
            <a:ext cx="101662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לחץ</a:t>
            </a:r>
            <a:endParaRPr lang="he-IL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208598" y="730885"/>
            <a:ext cx="13111701" cy="1325563"/>
          </a:xfrm>
        </p:spPr>
        <p:txBody>
          <a:bodyPr>
            <a:noAutofit/>
          </a:bodyPr>
          <a:lstStyle/>
          <a:p>
            <a:r>
              <a:rPr lang="he-IL" sz="8800" dirty="0" smtClean="0">
                <a:cs typeface="Ankol" pitchFamily="2" charset="-79"/>
              </a:rPr>
              <a:t>שדרוג המיקצעקנים החדש!</a:t>
            </a:r>
            <a:endParaRPr lang="he-IL" sz="8800" dirty="0">
              <a:cs typeface="Ankol" pitchFamily="2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8" b="92823" l="6034" r="89978">
                        <a14:foregroundMark x1="12931" y1="22169" x2="17672" y2="81021"/>
                        <a14:foregroundMark x1="13362" y1="21850" x2="79418" y2="10686"/>
                        <a14:foregroundMark x1="80819" y1="12759" x2="85453" y2="71930"/>
                        <a14:foregroundMark x1="85776" y1="74960" x2="84483" y2="76555"/>
                        <a14:foregroundMark x1="84483" y1="76077" x2="83190" y2="76874"/>
                        <a14:foregroundMark x1="86638" y1="77033" x2="86638" y2="77033"/>
                        <a14:foregroundMark x1="83836" y1="77352" x2="19720" y2="85805"/>
                        <a14:foregroundMark x1="17134" y1="79745" x2="18211" y2="85805"/>
                        <a14:foregroundMark x1="32435" y1="29825" x2="31250" y2="31260"/>
                        <a14:foregroundMark x1="33621" y1="33493" x2="31358" y2="36523"/>
                        <a14:foregroundMark x1="37716" y1="46571" x2="31573" y2="66986"/>
                        <a14:foregroundMark x1="34483" y1="75598" x2="38470" y2="61085"/>
                        <a14:foregroundMark x1="30496" y1="74322" x2="43534" y2="66188"/>
                        <a14:foregroundMark x1="57866" y1="58054" x2="45366" y2="58852"/>
                        <a14:foregroundMark x1="71659" y1="56459" x2="69181" y2="66188"/>
                        <a14:foregroundMark x1="77155" y1="49601" x2="75323" y2="62360"/>
                        <a14:foregroundMark x1="47091" y1="52791" x2="36853" y2="56778"/>
                        <a14:backgroundMark x1="62392" y1="81818" x2="71121" y2="799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5175" y="1540192"/>
            <a:ext cx="8839200" cy="5972175"/>
          </a:xfrm>
          <a:prstGeom prst="rect">
            <a:avLst/>
          </a:prstGeom>
        </p:spPr>
      </p:pic>
      <p:pic>
        <p:nvPicPr>
          <p:cNvPr id="3" name="תמונה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944" y="5844971"/>
            <a:ext cx="1127858" cy="749873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546561" y="5198640"/>
            <a:ext cx="1016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e-IL" sz="3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לחץ</a:t>
            </a:r>
          </a:p>
        </p:txBody>
      </p:sp>
    </p:spTree>
    <p:extLst>
      <p:ext uri="{BB962C8B-B14F-4D97-AF65-F5344CB8AC3E}">
        <p14:creationId xmlns:p14="http://schemas.microsoft.com/office/powerpoint/2010/main" val="14404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542553" y="858105"/>
            <a:ext cx="13111701" cy="1325563"/>
          </a:xfrm>
        </p:spPr>
        <p:txBody>
          <a:bodyPr>
            <a:noAutofit/>
          </a:bodyPr>
          <a:lstStyle/>
          <a:p>
            <a:r>
              <a:rPr lang="he-IL" sz="8800" dirty="0" smtClean="0">
                <a:cs typeface="Ankol" pitchFamily="2" charset="-79"/>
              </a:rPr>
              <a:t>500,000 מטבעות מיקמק!</a:t>
            </a:r>
            <a:endParaRPr lang="he-IL" sz="8800" dirty="0">
              <a:cs typeface="Ankol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2252" y="3090638"/>
            <a:ext cx="4725793" cy="195742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805" y="2647142"/>
            <a:ext cx="4724809" cy="195698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839" y="1957454"/>
            <a:ext cx="4724809" cy="195698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495" y="2951387"/>
            <a:ext cx="4724809" cy="195698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306" y="3971227"/>
            <a:ext cx="4724809" cy="195698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497" y="5006507"/>
            <a:ext cx="4724809" cy="1956986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294" y="4851816"/>
            <a:ext cx="4724809" cy="195698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9911" y="5295755"/>
            <a:ext cx="4725793" cy="195742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443" y="3914440"/>
            <a:ext cx="4724809" cy="1956986"/>
          </a:xfrm>
          <a:prstGeom prst="rect">
            <a:avLst/>
          </a:prstGeom>
        </p:spPr>
      </p:pic>
      <p:pic>
        <p:nvPicPr>
          <p:cNvPr id="4" name="תמונה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419" y="5805225"/>
            <a:ext cx="1127858" cy="749873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740304" y="5155192"/>
            <a:ext cx="1016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e-IL" sz="3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לחץ</a:t>
            </a:r>
          </a:p>
        </p:txBody>
      </p:sp>
    </p:spTree>
    <p:extLst>
      <p:ext uri="{BB962C8B-B14F-4D97-AF65-F5344CB8AC3E}">
        <p14:creationId xmlns:p14="http://schemas.microsoft.com/office/powerpoint/2010/main" val="3662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169" y="2575587"/>
            <a:ext cx="11828228" cy="1325563"/>
          </a:xfrm>
        </p:spPr>
        <p:txBody>
          <a:bodyPr>
            <a:noAutofit/>
          </a:bodyPr>
          <a:lstStyle/>
          <a:p>
            <a:r>
              <a:rPr lang="he-IL" sz="11500" b="1" dirty="0" smtClean="0">
                <a:cs typeface="AdamaMF" pitchFamily="2" charset="-79"/>
              </a:rPr>
              <a:t>ו...זהו  </a:t>
            </a:r>
            <a:br>
              <a:rPr lang="he-IL" sz="11500" b="1" dirty="0" smtClean="0">
                <a:cs typeface="AdamaMF" pitchFamily="2" charset="-79"/>
              </a:rPr>
            </a:br>
            <a:r>
              <a:rPr lang="he-IL" sz="11500" b="1" dirty="0" smtClean="0">
                <a:cs typeface="AdamaMF" pitchFamily="2" charset="-79"/>
              </a:rPr>
              <a:t>מקווה לזכות!</a:t>
            </a:r>
            <a:endParaRPr lang="he-IL" sz="11500" b="1" dirty="0">
              <a:cs typeface="AdamaMF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6347" y1="50773" x2="50114" y2="48124"/>
                        <a14:foregroundMark x1="62215" y1="42605" x2="56621" y2="50993"/>
                        <a14:foregroundMark x1="57991" y1="83444" x2="57877" y2="89183"/>
                        <a14:foregroundMark x1="54338" y1="82892" x2="55251" y2="90066"/>
                        <a14:foregroundMark x1="60959" y1="81788" x2="57991" y2="92494"/>
                        <a14:foregroundMark x1="53653" y1="83002" x2="54338" y2="95364"/>
                        <a14:foregroundMark x1="60616" y1="84658" x2="58790" y2="96026"/>
                        <a14:foregroundMark x1="62671" y1="82009" x2="60959" y2="91611"/>
                        <a14:foregroundMark x1="71233" y1="79581" x2="80251" y2="92936"/>
                        <a14:foregroundMark x1="81507" y1="78477" x2="84932" y2="87528"/>
                        <a14:foregroundMark x1="84589" y1="88631" x2="83447" y2="910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7680" y="-341907"/>
            <a:ext cx="7384627" cy="763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77</Words>
  <Application>Microsoft Office PowerPoint</Application>
  <PresentationFormat>מסך רחב</PresentationFormat>
  <Paragraphs>17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9" baseType="lpstr">
      <vt:lpstr>AdamaMF</vt:lpstr>
      <vt:lpstr>Ankol</vt:lpstr>
      <vt:lpstr>Arial</vt:lpstr>
      <vt:lpstr>Calibri</vt:lpstr>
      <vt:lpstr>Calibri Light</vt:lpstr>
      <vt:lpstr>Choco Black</vt:lpstr>
      <vt:lpstr>Courier New</vt:lpstr>
      <vt:lpstr>Levenim MT</vt:lpstr>
      <vt:lpstr>Liron</vt:lpstr>
      <vt:lpstr>Times New Roman</vt:lpstr>
      <vt:lpstr>ערכת נושא Office</vt:lpstr>
      <vt:lpstr>לתחרות של 305אלעד! - שדרוג שהמצאתי!</vt:lpstr>
      <vt:lpstr>בעל השדרוג מקבל רכבת שבה יוכל</vt:lpstr>
      <vt:lpstr>כל הכבוד!  הגעתם אל היעד האחרון</vt:lpstr>
      <vt:lpstr>מצגת של PowerPoint‏</vt:lpstr>
      <vt:lpstr>מצגת של PowerPoint‏</vt:lpstr>
      <vt:lpstr>שדרוג המיקצעקנים החדש!</vt:lpstr>
      <vt:lpstr>500,000 מטבעות מיקמק!</vt:lpstr>
      <vt:lpstr>ו...זהו   מקווה לזכות!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לתחרות של 305אלעד! - שדרוג שהמצאתי!</dc:title>
  <dc:creator>רינת טביב</dc:creator>
  <cp:lastModifiedBy>רינת טביב</cp:lastModifiedBy>
  <cp:revision>18</cp:revision>
  <dcterms:created xsi:type="dcterms:W3CDTF">2020-03-23T11:07:40Z</dcterms:created>
  <dcterms:modified xsi:type="dcterms:W3CDTF">2020-03-27T14:43:41Z</dcterms:modified>
</cp:coreProperties>
</file>